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4" r:id="rId2"/>
    <p:sldId id="25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58" r:id="rId15"/>
    <p:sldId id="282" r:id="rId16"/>
    <p:sldId id="259" r:id="rId17"/>
    <p:sldId id="298" r:id="rId18"/>
    <p:sldId id="297" r:id="rId19"/>
    <p:sldId id="296" r:id="rId20"/>
    <p:sldId id="260" r:id="rId21"/>
    <p:sldId id="262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11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Dell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mwVK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812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SutonnyMJ" pitchFamily="2" charset="0"/>
              </a:rPr>
              <a:t>‡h </a:t>
            </a:r>
            <a:r>
              <a:rPr lang="en-US" sz="4000" dirty="0" err="1" smtClean="0">
                <a:latin typeface="SutonnyMJ" pitchFamily="2" charset="0"/>
              </a:rPr>
              <a:t>mKj</a:t>
            </a:r>
            <a:r>
              <a:rPr lang="en-US" sz="4000" dirty="0" smtClean="0">
                <a:latin typeface="SutonnyMJ" pitchFamily="2" charset="0"/>
              </a:rPr>
              <a:t> †f±‡ii </a:t>
            </a:r>
            <a:r>
              <a:rPr lang="en-US" sz="4000" dirty="0" err="1" smtClean="0"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k~b</a:t>
            </a:r>
            <a:r>
              <a:rPr lang="en-US" sz="4000" dirty="0" smtClean="0">
                <a:latin typeface="SutonnyMJ" pitchFamily="2" charset="0"/>
              </a:rPr>
              <a:t>¨ </a:t>
            </a:r>
            <a:r>
              <a:rPr lang="en-US" sz="4000" dirty="0" err="1" smtClean="0">
                <a:latin typeface="SutonnyMJ" pitchFamily="2" charset="0"/>
              </a:rPr>
              <a:t>bq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mwVK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bvj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SutonnyMJ" pitchFamily="2" charset="0"/>
              </a:rPr>
              <a:t>‡h †f±‡ii </a:t>
            </a:r>
            <a:r>
              <a:rPr lang="en-US" sz="4000" dirty="0" err="1" smtClean="0"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k~b</a:t>
            </a:r>
            <a:r>
              <a:rPr lang="en-US" sz="4000" dirty="0" smtClean="0">
                <a:latin typeface="SutonnyMJ" pitchFamily="2" charset="0"/>
              </a:rPr>
              <a:t>¨ </a:t>
            </a:r>
            <a:r>
              <a:rPr lang="en-US" sz="4000" dirty="0" err="1" smtClean="0">
                <a:latin typeface="SutonnyMJ" pitchFamily="2" charset="0"/>
              </a:rPr>
              <a:t>Zv‡K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bvj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GKK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‡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Kvb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†f±‡ii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gvb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hw` GKK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nq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Zvn‡j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Zv‡K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GKK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f±i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e‡j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|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4038600"/>
            <a:ext cx="8915400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SutonnyMJ" pitchFamily="2" charset="0"/>
              </a:rPr>
              <a:t>aiv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hvK</a:t>
            </a:r>
            <a:r>
              <a:rPr lang="en-US" sz="4000" dirty="0" smtClean="0">
                <a:latin typeface="SutonnyMJ" pitchFamily="2" charset="0"/>
              </a:rPr>
              <a:t>,      </a:t>
            </a:r>
            <a:r>
              <a:rPr lang="en-US" sz="4000" dirty="0" err="1" smtClean="0">
                <a:latin typeface="SutonnyMJ" pitchFamily="2" charset="0"/>
              </a:rPr>
              <a:t>GKwU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hvi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     , </a:t>
            </a:r>
          </a:p>
          <a:p>
            <a:endParaRPr lang="en-US" sz="4000" dirty="0" smtClean="0">
              <a:latin typeface="SutonnyMJ" pitchFamily="2" charset="0"/>
            </a:endParaRPr>
          </a:p>
          <a:p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GKK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1600200" y="4038600"/>
          <a:ext cx="914400" cy="635000"/>
        </p:xfrm>
        <a:graphic>
          <a:graphicData uri="http://schemas.openxmlformats.org/presentationml/2006/ole">
            <p:oleObj spid="_x0000_s57349" name="Equation" r:id="rId3" imgW="152280" imgH="203040" progId="Equation.3">
              <p:embed/>
            </p:oleObj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5867400" y="4038600"/>
          <a:ext cx="609600" cy="614218"/>
        </p:xfrm>
        <a:graphic>
          <a:graphicData uri="http://schemas.openxmlformats.org/presentationml/2006/ole">
            <p:oleObj spid="_x0000_s57351" name="Equation" r:id="rId4" imgW="152280" imgH="164880" progId="Equation.3">
              <p:embed/>
            </p:oleObj>
          </a:graphicData>
        </a:graphic>
      </p:graphicFrame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3581400" y="5029200"/>
          <a:ext cx="1219200" cy="971550"/>
        </p:xfrm>
        <a:graphic>
          <a:graphicData uri="http://schemas.openxmlformats.org/presentationml/2006/ole">
            <p:oleObj spid="_x0000_s57353" name="Equation" r:id="rId5" imgW="4190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938992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cÖm½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KvVv‡gvi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g~j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we›`yi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mv‡c‡ÿ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Kvb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we›`yi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Ae¯’vb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†h †f±‡ii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mvn‡h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¨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wb‡`©k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Kiv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nq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Zv‡K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H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we›`yi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Ae¯’vb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f±i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</a:rPr>
              <a:t>e‡j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</a:rPr>
              <a:t>|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62794" y="6094412"/>
            <a:ext cx="3885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-228203" y="5105003"/>
            <a:ext cx="1980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6096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624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601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 flipH="1" flipV="1">
            <a:off x="2590800" y="48768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62000" y="4876800"/>
            <a:ext cx="1905000" cy="1219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67000" y="4495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/>
      <p:bldP spid="13" grpId="0"/>
      <p:bldP spid="14" grpId="0"/>
      <p:bldP spid="17" grpId="0" animBg="1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828800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GKgvwÎK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		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wccov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mij‡iLv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n‡U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‡”Q</a:t>
            </a:r>
          </a:p>
          <a:p>
            <a:endParaRPr lang="en-US" sz="4400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endParaRPr lang="en-US" sz="4400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aviYv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8600" y="4875212"/>
            <a:ext cx="71628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n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4022075"/>
            <a:ext cx="1066800" cy="778525"/>
          </a:xfrm>
          <a:prstGeom prst="rect">
            <a:avLst/>
          </a:prstGeom>
          <a:solidFill>
            <a:srgbClr val="22682F"/>
          </a:solidFill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aviYv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62794" y="6094412"/>
            <a:ext cx="6552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-799306" y="4533106"/>
            <a:ext cx="3123406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724400"/>
            <a:ext cx="1066800" cy="778525"/>
          </a:xfrm>
          <a:prstGeom prst="rect">
            <a:avLst/>
          </a:prstGeom>
          <a:solidFill>
            <a:srgbClr val="22682F"/>
          </a:solidFill>
        </p:spPr>
      </p:pic>
      <p:sp>
        <p:nvSpPr>
          <p:cNvPr id="11" name="TextBox 10"/>
          <p:cNvSpPr txBox="1"/>
          <p:nvPr/>
        </p:nvSpPr>
        <p:spPr>
          <a:xfrm>
            <a:off x="2971800" y="24384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wccov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Z‡ji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nu‡U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‡”Q</a:t>
            </a:r>
            <a:endParaRPr lang="en-US" sz="2800" dirty="0"/>
          </a:p>
        </p:txBody>
      </p:sp>
      <p:sp>
        <p:nvSpPr>
          <p:cNvPr id="13" name="Freeform 12"/>
          <p:cNvSpPr/>
          <p:nvPr/>
        </p:nvSpPr>
        <p:spPr>
          <a:xfrm>
            <a:off x="2826327" y="3386051"/>
            <a:ext cx="3596641" cy="2028306"/>
          </a:xfrm>
          <a:custGeom>
            <a:avLst/>
            <a:gdLst>
              <a:gd name="connsiteX0" fmla="*/ 0 w 3596641"/>
              <a:gd name="connsiteY0" fmla="*/ 1911927 h 2028306"/>
              <a:gd name="connsiteX1" fmla="*/ 1446415 w 3596641"/>
              <a:gd name="connsiteY1" fmla="*/ 1928553 h 2028306"/>
              <a:gd name="connsiteX2" fmla="*/ 2094808 w 3596641"/>
              <a:gd name="connsiteY2" fmla="*/ 1313411 h 2028306"/>
              <a:gd name="connsiteX3" fmla="*/ 2294313 w 3596641"/>
              <a:gd name="connsiteY3" fmla="*/ 814647 h 2028306"/>
              <a:gd name="connsiteX4" fmla="*/ 3458095 w 3596641"/>
              <a:gd name="connsiteY4" fmla="*/ 831273 h 2028306"/>
              <a:gd name="connsiteX5" fmla="*/ 3125586 w 3596641"/>
              <a:gd name="connsiteY5" fmla="*/ 0 h 2028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96641" h="2028306">
                <a:moveTo>
                  <a:pt x="0" y="1911927"/>
                </a:moveTo>
                <a:cubicBezTo>
                  <a:pt x="548640" y="1970116"/>
                  <a:pt x="1097280" y="2028306"/>
                  <a:pt x="1446415" y="1928553"/>
                </a:cubicBezTo>
                <a:cubicBezTo>
                  <a:pt x="1795550" y="1828800"/>
                  <a:pt x="1953492" y="1499062"/>
                  <a:pt x="2094808" y="1313411"/>
                </a:cubicBezTo>
                <a:cubicBezTo>
                  <a:pt x="2236124" y="1127760"/>
                  <a:pt x="2067099" y="895003"/>
                  <a:pt x="2294313" y="814647"/>
                </a:cubicBezTo>
                <a:cubicBezTo>
                  <a:pt x="2521528" y="734291"/>
                  <a:pt x="3319549" y="967048"/>
                  <a:pt x="3458095" y="831273"/>
                </a:cubicBezTo>
                <a:cubicBezTo>
                  <a:pt x="3596641" y="695498"/>
                  <a:pt x="3361113" y="347749"/>
                  <a:pt x="3125586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13"/>
          <p:cNvSpPr/>
          <p:nvPr/>
        </p:nvSpPr>
        <p:spPr>
          <a:xfrm rot="19748155">
            <a:off x="4038550" y="5086542"/>
            <a:ext cx="360180" cy="494914"/>
          </a:xfrm>
          <a:prstGeom prst="chevron">
            <a:avLst>
              <a:gd name="adj" fmla="val 90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5410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23723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601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76200" y="1752600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wØgvwÎK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3" grpId="0" animBg="1"/>
      <p:bldP spid="14" grpId="0" animBg="1"/>
      <p:bldP spid="16" grpId="0"/>
      <p:bldP spid="19" grpId="0"/>
      <p:bldP spid="20" grpId="0"/>
      <p:bldP spid="15" grpId="0"/>
      <p:bldP spid="1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905000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u="sng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wÎgvwÎK</a:t>
            </a:r>
            <a:r>
              <a:rPr lang="en-US" sz="6000" b="1" i="1" u="sng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6000" b="1" i="1" u="sng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gvÎv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aviYv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91000" y="4724400"/>
            <a:ext cx="3200400" cy="240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920891" y="3479116"/>
            <a:ext cx="2539425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2209800" y="4748430"/>
            <a:ext cx="1981200" cy="14999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543800" y="4495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33800" y="1752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76400" y="5943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676400"/>
            <a:ext cx="4191000" cy="3657600"/>
          </a:xfrm>
          <a:solidFill>
            <a:srgbClr val="C000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317500"/>
          </a:effectLst>
        </p:spPr>
        <p:txBody>
          <a:bodyPr>
            <a:noAutofit/>
          </a:bodyPr>
          <a:lstStyle/>
          <a:p>
            <a:r>
              <a:rPr lang="en-US" sz="34400" dirty="0" smtClean="0">
                <a:solidFill>
                  <a:schemeClr val="bg1"/>
                </a:solidFill>
                <a:latin typeface="SutonnyMJ" pitchFamily="2" charset="0"/>
              </a:rPr>
              <a:t>?</a:t>
            </a:r>
            <a:r>
              <a:rPr lang="bn-BD" sz="138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endParaRPr lang="en-US" sz="138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2667000"/>
          </a:xfrm>
          <a:solidFill>
            <a:srgbClr val="C000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317500"/>
          </a:effectLst>
        </p:spPr>
        <p:txBody>
          <a:bodyPr>
            <a:noAutofit/>
          </a:bodyPr>
          <a:lstStyle/>
          <a:p>
            <a:pPr algn="r"/>
            <a:r>
              <a:rPr lang="bn-BD" sz="13800" dirty="0" smtClean="0">
                <a:solidFill>
                  <a:schemeClr val="bg1"/>
                </a:solidFill>
                <a:latin typeface="SutonnyMJ" pitchFamily="2" charset="0"/>
              </a:rPr>
              <a:t> ধন্যবাদ </a:t>
            </a:r>
            <a:endParaRPr lang="en-US" sz="138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f±i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ivwki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hvM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153483"/>
            <a:ext cx="8915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5400" dirty="0" smtClean="0">
                <a:solidFill>
                  <a:srgbClr val="0070C0"/>
                </a:solidFill>
              </a:rPr>
              <a:t> 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†¯‹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jvi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mwVK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¯^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vaxb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mxgve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×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mgvb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‡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wecixZ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m`„k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wem`„k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mg‡iL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mgZjxq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f±i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KwZcq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msÁv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18288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wÎf~R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mvgvšÍwiK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eûf‚R</a:t>
            </a:r>
            <a:r>
              <a:rPr lang="en-US" sz="36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u="sng" dirty="0" err="1" smtClean="0">
                <a:latin typeface="SutonnyMJ" pitchFamily="2" charset="0"/>
                <a:cs typeface="SutonnyMJ" pitchFamily="2" charset="0"/>
              </a:rPr>
              <a:t>m~Î</a:t>
            </a:r>
            <a:endParaRPr lang="en-US" sz="2800" b="1" i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7432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‡f±‡ii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jwä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: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f±i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ivwki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hvM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6" name="Parallelogram 25"/>
          <p:cNvSpPr/>
          <p:nvPr/>
        </p:nvSpPr>
        <p:spPr>
          <a:xfrm>
            <a:off x="1828800" y="4343400"/>
            <a:ext cx="3276600" cy="1371600"/>
          </a:xfrm>
          <a:prstGeom prst="parallelogram">
            <a:avLst>
              <a:gd name="adj" fmla="val 50556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22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SutonnyMJ" pitchFamily="2" charset="0"/>
                <a:cs typeface="SutonnyMJ" pitchFamily="2" charset="0"/>
              </a:rPr>
              <a:t>&gt;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76400" y="5715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91000" y="5715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8200" y="3733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62200" y="3733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1676400" y="5181600"/>
            <a:ext cx="685800" cy="11430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>
            <a:stCxn id="29" idx="0"/>
          </p:cNvCxnSpPr>
          <p:nvPr/>
        </p:nvCxnSpPr>
        <p:spPr>
          <a:xfrm rot="5400000" flipH="1" flipV="1">
            <a:off x="4781550" y="5390356"/>
            <a:ext cx="794" cy="6484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4419600" y="5029200"/>
            <a:ext cx="1371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5638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05000" y="5334000"/>
          <a:ext cx="533400" cy="298450"/>
        </p:xfrm>
        <a:graphic>
          <a:graphicData uri="http://schemas.openxmlformats.org/presentationml/2006/ole">
            <p:oleObj spid="_x0000_s5123" name="Equation" r:id="rId4" imgW="152280" imgH="13968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448175" y="5357813"/>
          <a:ext cx="623888" cy="485775"/>
        </p:xfrm>
        <a:graphic>
          <a:graphicData uri="http://schemas.openxmlformats.org/presentationml/2006/ole">
            <p:oleObj spid="_x0000_s5124" name="Equation" r:id="rId5" imgW="139680" imgH="177480" progId="Equation.3">
              <p:embed/>
            </p:oleObj>
          </a:graphicData>
        </a:graphic>
      </p:graphicFrame>
      <p:sp>
        <p:nvSpPr>
          <p:cNvPr id="46" name="Arc 45"/>
          <p:cNvSpPr/>
          <p:nvPr/>
        </p:nvSpPr>
        <p:spPr>
          <a:xfrm>
            <a:off x="4343400" y="5257800"/>
            <a:ext cx="533400" cy="9906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1828800" y="4343400"/>
            <a:ext cx="3276600" cy="13716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 rot="20913092">
            <a:off x="3594221" y="4488276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 rot="20913092">
            <a:off x="3987202" y="4335876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rot="18158662">
            <a:off x="2031786" y="4212106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21200375">
            <a:off x="3714216" y="5331762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7904421">
            <a:off x="4526632" y="4364506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rot="21200375">
            <a:off x="3866616" y="3960162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33" name="Arc 32"/>
          <p:cNvSpPr/>
          <p:nvPr/>
        </p:nvSpPr>
        <p:spPr>
          <a:xfrm>
            <a:off x="2667000" y="5181600"/>
            <a:ext cx="457200" cy="10668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667000" y="5321300"/>
          <a:ext cx="450850" cy="469900"/>
        </p:xfrm>
        <a:graphic>
          <a:graphicData uri="http://schemas.openxmlformats.org/presentationml/2006/ole">
            <p:oleObj spid="_x0000_s5125" name="Equation" r:id="rId6" imgW="139680" imgH="17748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895600" y="5715000"/>
          <a:ext cx="609600" cy="381000"/>
        </p:xfrm>
        <a:graphic>
          <a:graphicData uri="http://schemas.openxmlformats.org/presentationml/2006/ole">
            <p:oleObj spid="_x0000_s5126" name="Equation" r:id="rId7" imgW="190440" imgH="152280" progId="Equation.3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2971800" y="5943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Object 6"/>
          <p:cNvGraphicFramePr>
            <a:graphicFrameLocks noChangeAspect="1"/>
          </p:cNvGraphicFramePr>
          <p:nvPr/>
        </p:nvGraphicFramePr>
        <p:xfrm>
          <a:off x="1676400" y="4419600"/>
          <a:ext cx="609600" cy="381000"/>
        </p:xfrm>
        <a:graphic>
          <a:graphicData uri="http://schemas.openxmlformats.org/presentationml/2006/ole">
            <p:oleObj spid="_x0000_s5127" name="Equation" r:id="rId8" imgW="190440" imgH="152280" progId="Equation.3">
              <p:embed/>
            </p:oleObj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1752600" y="4648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7" grpId="0" animBg="1"/>
      <p:bldP spid="26" grpId="0" animBg="1"/>
      <p:bldP spid="28" grpId="0"/>
      <p:bldP spid="29" grpId="0"/>
      <p:bldP spid="30" grpId="0"/>
      <p:bldP spid="31" grpId="0"/>
      <p:bldP spid="34" grpId="0" animBg="1"/>
      <p:bldP spid="45" grpId="0"/>
      <p:bldP spid="46" grpId="0" animBg="1"/>
      <p:bldP spid="22" grpId="0"/>
      <p:bldP spid="23" grpId="0"/>
      <p:bldP spid="24" grpId="0"/>
      <p:bldP spid="25" grpId="0"/>
      <p:bldP spid="27" grpId="0"/>
      <p:bldP spid="32" grpId="0"/>
      <p:bldP spid="33" grpId="0" animBg="1"/>
      <p:bldP spid="39" grpId="0"/>
      <p:bldP spid="4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1"/>
          <p:cNvSpPr/>
          <p:nvPr/>
        </p:nvSpPr>
        <p:spPr>
          <a:xfrm>
            <a:off x="228600" y="2463225"/>
            <a:ext cx="3276600" cy="1371600"/>
          </a:xfrm>
          <a:prstGeom prst="parallelogram">
            <a:avLst>
              <a:gd name="adj" fmla="val 50556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22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SutonnyMJ" pitchFamily="2" charset="0"/>
                <a:cs typeface="SutonnyMJ" pitchFamily="2" charset="0"/>
              </a:rPr>
              <a:t>&gt;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38348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0800" y="38348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0" y="1853625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1853625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76200" y="3301425"/>
            <a:ext cx="685800" cy="11430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3181350" y="3510181"/>
            <a:ext cx="794" cy="6484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819400" y="3149025"/>
            <a:ext cx="1371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6600" y="37586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304800" y="3453825"/>
          <a:ext cx="533400" cy="298450"/>
        </p:xfrm>
        <a:graphic>
          <a:graphicData uri="http://schemas.openxmlformats.org/presentationml/2006/ole">
            <p:oleObj spid="_x0000_s28673" name="Equation" r:id="rId3" imgW="152280" imgH="13968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847975" y="3477638"/>
          <a:ext cx="623888" cy="485775"/>
        </p:xfrm>
        <a:graphic>
          <a:graphicData uri="http://schemas.openxmlformats.org/presentationml/2006/ole">
            <p:oleObj spid="_x0000_s28674" name="Equation" r:id="rId4" imgW="139680" imgH="177480" progId="Equation.3">
              <p:embed/>
            </p:oleObj>
          </a:graphicData>
        </a:graphic>
      </p:graphicFrame>
      <p:sp>
        <p:nvSpPr>
          <p:cNvPr id="23" name="Arc 22"/>
          <p:cNvSpPr/>
          <p:nvPr/>
        </p:nvSpPr>
        <p:spPr>
          <a:xfrm>
            <a:off x="2743200" y="3377625"/>
            <a:ext cx="533400" cy="9906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28600" y="2463225"/>
            <a:ext cx="3276600" cy="13716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20913092">
            <a:off x="1994021" y="2608101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rot="20913092">
            <a:off x="2387002" y="2455701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8158662">
            <a:off x="431586" y="2331931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21200375">
            <a:off x="2114016" y="3451587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17904421">
            <a:off x="2926432" y="2484331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21200375">
            <a:off x="2266416" y="2079987"/>
            <a:ext cx="75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&gt;</a:t>
            </a:r>
            <a:endParaRPr lang="en-US" sz="3600" dirty="0">
              <a:solidFill>
                <a:srgbClr val="22682F"/>
              </a:solidFill>
            </a:endParaRPr>
          </a:p>
        </p:txBody>
      </p:sp>
      <p:sp>
        <p:nvSpPr>
          <p:cNvPr id="31" name="Arc 30"/>
          <p:cNvSpPr/>
          <p:nvPr/>
        </p:nvSpPr>
        <p:spPr>
          <a:xfrm>
            <a:off x="1066800" y="3301425"/>
            <a:ext cx="457200" cy="10668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/>
        </p:nvGraphicFramePr>
        <p:xfrm>
          <a:off x="1066800" y="3441125"/>
          <a:ext cx="450850" cy="469900"/>
        </p:xfrm>
        <a:graphic>
          <a:graphicData uri="http://schemas.openxmlformats.org/presentationml/2006/ole">
            <p:oleObj spid="_x0000_s28675" name="Equation" r:id="rId5" imgW="139680" imgH="177480" progId="Equation.3">
              <p:embed/>
            </p:oleObj>
          </a:graphicData>
        </a:graphic>
      </p:graphicFrame>
      <p:graphicFrame>
        <p:nvGraphicFramePr>
          <p:cNvPr id="33" name="Object 6"/>
          <p:cNvGraphicFramePr>
            <a:graphicFrameLocks noChangeAspect="1"/>
          </p:cNvGraphicFramePr>
          <p:nvPr/>
        </p:nvGraphicFramePr>
        <p:xfrm>
          <a:off x="1295400" y="3834825"/>
          <a:ext cx="609600" cy="381000"/>
        </p:xfrm>
        <a:graphic>
          <a:graphicData uri="http://schemas.openxmlformats.org/presentationml/2006/ole">
            <p:oleObj spid="_x0000_s28676" name="Equation" r:id="rId6" imgW="190440" imgH="152280" progId="Equation.3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371600" y="40634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Object 6"/>
          <p:cNvGraphicFramePr>
            <a:graphicFrameLocks noChangeAspect="1"/>
          </p:cNvGraphicFramePr>
          <p:nvPr/>
        </p:nvGraphicFramePr>
        <p:xfrm>
          <a:off x="76200" y="2539425"/>
          <a:ext cx="609600" cy="381000"/>
        </p:xfrm>
        <a:graphic>
          <a:graphicData uri="http://schemas.openxmlformats.org/presentationml/2006/ole">
            <p:oleObj spid="_x0000_s28677" name="Equation" r:id="rId7" imgW="190440" imgH="152280" progId="Equation.3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52400" y="27680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000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‡f±‡ii </a:t>
            </a:r>
            <a:r>
              <a:rPr lang="en-US" sz="4000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jwä</a:t>
            </a:r>
            <a:r>
              <a:rPr lang="en-US" sz="4000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4000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4000" i="1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4343400"/>
            <a:ext cx="624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wPÎ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†_‡K,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 OD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+ BD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= (OA + AD)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+ BD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= OA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+2.OA.AD+AD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+BD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8200" y="220980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=P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+Q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+2PQcos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R=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8153400" y="2444750"/>
          <a:ext cx="533400" cy="298450"/>
        </p:xfrm>
        <a:graphic>
          <a:graphicData uri="http://schemas.openxmlformats.org/presentationml/2006/ole">
            <p:oleObj spid="_x0000_s28678" name="Equation" r:id="rId8" imgW="152280" imgH="139680" progId="Equation.3">
              <p:embed/>
            </p:oleObj>
          </a:graphicData>
        </a:graphic>
      </p:graphicFrame>
      <p:sp>
        <p:nvSpPr>
          <p:cNvPr id="42" name="Rectangle 41"/>
          <p:cNvSpPr/>
          <p:nvPr/>
        </p:nvSpPr>
        <p:spPr>
          <a:xfrm>
            <a:off x="5867400" y="321206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257800" y="3200400"/>
          <a:ext cx="3352800" cy="609600"/>
        </p:xfrm>
        <a:graphic>
          <a:graphicData uri="http://schemas.openxmlformats.org/presentationml/2006/ole">
            <p:oleObj spid="_x0000_s28680" name="Equation" r:id="rId9" imgW="1396800" imgH="253800" progId="Equation.3">
              <p:embed/>
            </p:oleObj>
          </a:graphicData>
        </a:graphic>
      </p:graphicFrame>
      <p:sp>
        <p:nvSpPr>
          <p:cNvPr id="43" name="Rectangle 42"/>
          <p:cNvSpPr/>
          <p:nvPr/>
        </p:nvSpPr>
        <p:spPr>
          <a:xfrm>
            <a:off x="6493798" y="32004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17" grpId="0" animBg="1"/>
      <p:bldP spid="20" grpId="0"/>
      <p:bldP spid="23" grpId="0" animBg="1"/>
      <p:bldP spid="25" grpId="0"/>
      <p:bldP spid="26" grpId="0"/>
      <p:bldP spid="27" grpId="0"/>
      <p:bldP spid="28" grpId="0"/>
      <p:bldP spid="29" grpId="0"/>
      <p:bldP spid="30" grpId="0"/>
      <p:bldP spid="34" grpId="0"/>
      <p:bldP spid="36" grpId="0"/>
      <p:bldP spid="40" grpId="0"/>
      <p:bldP spid="41" grpId="0"/>
      <p:bldP spid="4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00347" y="1447800"/>
            <a:ext cx="3695653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BD" sz="287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r>
              <a:rPr lang="bn-B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9144000" cy="2667000"/>
          </a:xfrm>
        </p:spPr>
        <p:txBody>
          <a:bodyPr>
            <a:noAutofit/>
          </a:bodyPr>
          <a:lstStyle/>
          <a:p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ধন্যবাদ </a:t>
            </a:r>
            <a:endParaRPr lang="en-US" sz="13800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ivwk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153483"/>
            <a:ext cx="9144000" cy="175432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e¯Íy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RM‡Z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hv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wKQz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cwigvc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Kiv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hvq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Zv‡KB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e‡j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|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570274"/>
            <a:ext cx="9144000" cy="175432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`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yB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cÖKvi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: †¯‹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jvi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I †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f±i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</a:rPr>
              <a:t>ivwk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mgvb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</a:rPr>
              <a:t>mgRvZxq</a:t>
            </a:r>
            <a:r>
              <a:rPr lang="en-US" sz="4000" dirty="0" smtClean="0">
                <a:latin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</a:rPr>
              <a:t>ywU</a:t>
            </a:r>
            <a:r>
              <a:rPr lang="en-US" sz="4000" dirty="0" smtClean="0">
                <a:latin typeface="SutonnyMJ" pitchFamily="2" charset="0"/>
              </a:rPr>
              <a:t> †f±‡ii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mgvb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Ges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smtClean="0">
                <a:solidFill>
                  <a:srgbClr val="22682F"/>
                </a:solidFill>
                <a:latin typeface="SutonnyMJ" pitchFamily="2" charset="0"/>
              </a:rPr>
              <a:t>GKB </a:t>
            </a:r>
            <a:r>
              <a:rPr lang="en-US" sz="4000" dirty="0" err="1" smtClean="0">
                <a:solidFill>
                  <a:srgbClr val="22682F"/>
                </a:solidFill>
                <a:latin typeface="SutonnyMJ" pitchFamily="2" charset="0"/>
              </a:rPr>
              <a:t>w`‡K</a:t>
            </a:r>
            <a:r>
              <a:rPr lang="en-US" sz="4000" dirty="0" smtClean="0">
                <a:solidFill>
                  <a:srgbClr val="22682F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mgvb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66800" y="38862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86000" y="43434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19200" y="4114800"/>
          <a:ext cx="914400" cy="635000"/>
        </p:xfrm>
        <a:graphic>
          <a:graphicData uri="http://schemas.openxmlformats.org/presentationml/2006/ole">
            <p:oleObj spid="_x0000_s29699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590800" y="4572000"/>
          <a:ext cx="609600" cy="635000"/>
        </p:xfrm>
        <a:graphic>
          <a:graphicData uri="http://schemas.openxmlformats.org/presentationml/2006/ole">
            <p:oleObj spid="_x0000_s29701" name="Equation" r:id="rId4" imgW="152280" imgH="20304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762000" y="5791200"/>
          <a:ext cx="1727200" cy="863600"/>
        </p:xfrm>
        <a:graphic>
          <a:graphicData uri="http://schemas.openxmlformats.org/presentationml/2006/ole">
            <p:oleObj spid="_x0000_s29703" name="Equation" r:id="rId5" imgW="4060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FbvZ¡K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</a:rPr>
              <a:t>mgRvZxq</a:t>
            </a:r>
            <a:r>
              <a:rPr lang="en-US" sz="4000" dirty="0" smtClean="0">
                <a:latin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</a:rPr>
              <a:t>ywU</a:t>
            </a:r>
            <a:r>
              <a:rPr lang="en-US" sz="4000" dirty="0" smtClean="0">
                <a:latin typeface="SutonnyMJ" pitchFamily="2" charset="0"/>
              </a:rPr>
              <a:t> †f±‡ii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gvb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</a:rPr>
              <a:t>mgvb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Ges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22682F"/>
                </a:solidFill>
                <a:latin typeface="SutonnyMJ" pitchFamily="2" charset="0"/>
              </a:rPr>
              <a:t>wecixZ</a:t>
            </a:r>
            <a:r>
              <a:rPr lang="en-US" sz="4000" dirty="0" smtClean="0">
                <a:solidFill>
                  <a:srgbClr val="22682F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22682F"/>
                </a:solidFill>
                <a:latin typeface="SutonnyMJ" pitchFamily="2" charset="0"/>
              </a:rPr>
              <a:t>w`‡K</a:t>
            </a:r>
            <a:r>
              <a:rPr lang="en-US" sz="4000" dirty="0" smtClean="0">
                <a:solidFill>
                  <a:srgbClr val="22682F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FbvZ¡K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66800" y="38862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447800" y="4648200"/>
            <a:ext cx="25146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19200" y="4114800"/>
          <a:ext cx="914400" cy="635000"/>
        </p:xfrm>
        <a:graphic>
          <a:graphicData uri="http://schemas.openxmlformats.org/presentationml/2006/ole">
            <p:oleObj spid="_x0000_s30722" name="Equation" r:id="rId3" imgW="152280" imgH="20304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1828800" y="4844143"/>
          <a:ext cx="742950" cy="566057"/>
        </p:xfrm>
        <a:graphic>
          <a:graphicData uri="http://schemas.openxmlformats.org/presentationml/2006/ole">
            <p:oleObj spid="_x0000_s30725" name="Equation" r:id="rId4" imgW="266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m`„k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</a:rPr>
              <a:t>mgRvZxq</a:t>
            </a:r>
            <a:r>
              <a:rPr lang="en-US" sz="4000" dirty="0" smtClean="0">
                <a:latin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</a:rPr>
              <a:t>yB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Z‡ZvwaK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GKB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w`‡K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m`„k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66800" y="38862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286000" y="3581400"/>
            <a:ext cx="40386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19200" y="4114800"/>
          <a:ext cx="914400" cy="635000"/>
        </p:xfrm>
        <a:graphic>
          <a:graphicData uri="http://schemas.openxmlformats.org/presentationml/2006/ole">
            <p:oleObj spid="_x0000_s31746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590800" y="4572000"/>
          <a:ext cx="609600" cy="635000"/>
        </p:xfrm>
        <a:graphic>
          <a:graphicData uri="http://schemas.openxmlformats.org/presentationml/2006/ole">
            <p:oleObj spid="_x0000_s31747" name="Equation" r:id="rId4" imgW="152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wem`„k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</a:rPr>
              <a:t>mgRvZxq</a:t>
            </a:r>
            <a:r>
              <a:rPr lang="en-US" sz="4000" dirty="0" smtClean="0">
                <a:latin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</a:rPr>
              <a:t>yB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Z‡ZvwaK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wecixZ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w`‡K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wem`„k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66800" y="3886200"/>
            <a:ext cx="25146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2362200" y="4800600"/>
            <a:ext cx="12954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19200" y="4114800"/>
          <a:ext cx="914400" cy="635000"/>
        </p:xfrm>
        <a:graphic>
          <a:graphicData uri="http://schemas.openxmlformats.org/presentationml/2006/ole">
            <p:oleObj spid="_x0000_s32770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590800" y="4572000"/>
          <a:ext cx="609600" cy="635000"/>
        </p:xfrm>
        <a:graphic>
          <a:graphicData uri="http://schemas.openxmlformats.org/presentationml/2006/ole">
            <p:oleObj spid="_x0000_s32771" name="Equation" r:id="rId4" imgW="152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mg‡iL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SutonnyMJ" pitchFamily="2" charset="0"/>
              </a:rPr>
              <a:t>`</a:t>
            </a:r>
            <a:r>
              <a:rPr lang="en-US" sz="4000" dirty="0" err="1" smtClean="0">
                <a:latin typeface="SutonnyMJ" pitchFamily="2" charset="0"/>
              </a:rPr>
              <a:t>yB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Z‡ZvwaK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GKB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mij‡iLv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eivei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wµqv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K‡i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mg‡iL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86000" y="4191000"/>
            <a:ext cx="3200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447800" y="5791200"/>
            <a:ext cx="4800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600200" y="3657600"/>
          <a:ext cx="914400" cy="635000"/>
        </p:xfrm>
        <a:graphic>
          <a:graphicData uri="http://schemas.openxmlformats.org/presentationml/2006/ole">
            <p:oleObj spid="_x0000_s33794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438400" y="4495800"/>
          <a:ext cx="609600" cy="635000"/>
        </p:xfrm>
        <a:graphic>
          <a:graphicData uri="http://schemas.openxmlformats.org/presentationml/2006/ole">
            <p:oleObj spid="_x0000_s33795" name="Equation" r:id="rId4" imgW="152280" imgH="203040" progId="Equation.3">
              <p:embed/>
            </p:oleObj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2971800" y="4953000"/>
            <a:ext cx="3810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685800" y="5410200"/>
          <a:ext cx="838200" cy="762000"/>
        </p:xfrm>
        <a:graphic>
          <a:graphicData uri="http://schemas.openxmlformats.org/presentationml/2006/ole">
            <p:oleObj spid="_x0000_s33797" name="Equation" r:id="rId5" imgW="152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mgZjxq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05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SutonnyMJ" pitchFamily="2" charset="0"/>
              </a:rPr>
              <a:t>`</a:t>
            </a:r>
            <a:r>
              <a:rPr lang="en-US" sz="4000" dirty="0" err="1" smtClean="0">
                <a:latin typeface="SutonnyMJ" pitchFamily="2" charset="0"/>
              </a:rPr>
              <a:t>yB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Z‡ZvwaK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hw` 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GKB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</a:rPr>
              <a:t>mgZ‡j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Aew¯’Z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Zvn‡j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Zv‡`i‡K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mgZjxq</a:t>
            </a:r>
            <a:r>
              <a:rPr lang="en-US" sz="4000" dirty="0" smtClean="0">
                <a:latin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</a:rPr>
              <a:t>f±i</a:t>
            </a:r>
            <a:r>
              <a:rPr lang="en-US" sz="4000" dirty="0" smtClean="0">
                <a:latin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</a:rPr>
              <a:t>|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838200" y="3657600"/>
            <a:ext cx="12954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1981200" y="5486400"/>
            <a:ext cx="13716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600200" y="3657600"/>
          <a:ext cx="914400" cy="635000"/>
        </p:xfrm>
        <a:graphic>
          <a:graphicData uri="http://schemas.openxmlformats.org/presentationml/2006/ole">
            <p:oleObj spid="_x0000_s34818" name="Equation" r:id="rId3" imgW="1522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667000" y="3657600"/>
          <a:ext cx="609600" cy="635000"/>
        </p:xfrm>
        <a:graphic>
          <a:graphicData uri="http://schemas.openxmlformats.org/presentationml/2006/ole">
            <p:oleObj spid="_x0000_s34819" name="Equation" r:id="rId4" imgW="152280" imgH="203040" progId="Equation.3">
              <p:embed/>
            </p:oleObj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200400" y="4419600"/>
            <a:ext cx="3810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2514600" y="4953000"/>
          <a:ext cx="838200" cy="762000"/>
        </p:xfrm>
        <a:graphic>
          <a:graphicData uri="http://schemas.openxmlformats.org/presentationml/2006/ole">
            <p:oleObj spid="_x0000_s34820" name="Equation" r:id="rId5" imgW="1522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553</Words>
  <Application>Microsoft Office PowerPoint</Application>
  <PresentationFormat>On-screen Show (4:3)</PresentationFormat>
  <Paragraphs>119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Slide 1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‡f±i</vt:lpstr>
      <vt:lpstr>? </vt:lpstr>
      <vt:lpstr> ধন্যবাদ </vt:lpstr>
      <vt:lpstr>‡f±i</vt:lpstr>
      <vt:lpstr>‡f±i</vt:lpstr>
      <vt:lpstr>‡f±i</vt:lpstr>
      <vt:lpstr>ZvcMwZwe`¨v</vt:lpstr>
      <vt:lpstr> ধন্যবাদ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229</cp:revision>
  <dcterms:created xsi:type="dcterms:W3CDTF">2015-04-24T03:54:46Z</dcterms:created>
  <dcterms:modified xsi:type="dcterms:W3CDTF">2016-11-19T05:09:00Z</dcterms:modified>
</cp:coreProperties>
</file>